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4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525946"/>
              </p:ext>
            </p:extLst>
          </p:nvPr>
        </p:nvGraphicFramePr>
        <p:xfrm>
          <a:off x="323528" y="404664"/>
          <a:ext cx="8352928" cy="485070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584176"/>
                <a:gridCol w="6768752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出版品名稱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effectLst/>
                        </a:rPr>
                        <a:t>錄影音帶類檔案數位化轉製作業簡介</a:t>
                      </a:r>
                      <a:r>
                        <a:rPr lang="en-US" altLang="zh-TW" dirty="0">
                          <a:effectLst/>
                        </a:rPr>
                        <a:t>(</a:t>
                      </a:r>
                      <a:r>
                        <a:rPr lang="zh-TW" altLang="en-US" dirty="0">
                          <a:effectLst/>
                        </a:rPr>
                        <a:t>初版二刷</a:t>
                      </a:r>
                      <a:r>
                        <a:rPr lang="en-US" altLang="zh-TW" dirty="0">
                          <a:effectLst/>
                        </a:rPr>
                        <a:t>)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出版單位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作者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/>
                        <a:t>ISBN/ISSN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/>
                        <a:t>GPN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出版地點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檔案管理局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出版年月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097.03.01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錄影音帶類檔案數位化轉製作業簡介摺頁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 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展售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無 </a:t>
                      </a:r>
                    </a:p>
                  </a:txBody>
                  <a:tcPr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/>
                        <a:t>索閱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有 </a:t>
                      </a:r>
                    </a:p>
                  </a:txBody>
                  <a:tcPr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>
                          <a:effectLst/>
                        </a:rPr>
                        <a:t>展售</a:t>
                      </a:r>
                      <a:r>
                        <a:rPr lang="en-US" altLang="zh-TW">
                          <a:effectLst/>
                        </a:rPr>
                        <a:t>/</a:t>
                      </a:r>
                      <a:r>
                        <a:rPr lang="zh-TW" altLang="en-US">
                          <a:effectLst/>
                        </a:rPr>
                        <a:t>索閱備註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限量索閱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3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60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46</cp:revision>
  <cp:lastPrinted>2014-02-07T11:45:17Z</cp:lastPrinted>
  <dcterms:created xsi:type="dcterms:W3CDTF">2014-02-06T07:32:51Z</dcterms:created>
  <dcterms:modified xsi:type="dcterms:W3CDTF">2014-02-13T11:31:00Z</dcterms:modified>
</cp:coreProperties>
</file>